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1037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1A2C-F50D-4A1E-B4BC-FE0CC4F75C90}" type="datetimeFigureOut">
              <a:rPr lang="en-US" smtClean="0"/>
              <a:t>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D354-9986-4CC3-8FE0-A38E2D83C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086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1A2C-F50D-4A1E-B4BC-FE0CC4F75C90}" type="datetimeFigureOut">
              <a:rPr lang="en-US" smtClean="0"/>
              <a:t>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D354-9986-4CC3-8FE0-A38E2D83C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32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1A2C-F50D-4A1E-B4BC-FE0CC4F75C90}" type="datetimeFigureOut">
              <a:rPr lang="en-US" smtClean="0"/>
              <a:t>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D354-9986-4CC3-8FE0-A38E2D83C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969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1A2C-F50D-4A1E-B4BC-FE0CC4F75C90}" type="datetimeFigureOut">
              <a:rPr lang="en-US" smtClean="0"/>
              <a:t>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D354-9986-4CC3-8FE0-A38E2D83C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964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1A2C-F50D-4A1E-B4BC-FE0CC4F75C90}" type="datetimeFigureOut">
              <a:rPr lang="en-US" smtClean="0"/>
              <a:t>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D354-9986-4CC3-8FE0-A38E2D83C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749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1A2C-F50D-4A1E-B4BC-FE0CC4F75C90}" type="datetimeFigureOut">
              <a:rPr lang="en-US" smtClean="0"/>
              <a:t>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D354-9986-4CC3-8FE0-A38E2D83C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934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1A2C-F50D-4A1E-B4BC-FE0CC4F75C90}" type="datetimeFigureOut">
              <a:rPr lang="en-US" smtClean="0"/>
              <a:t>2/20/2024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D354-9986-4CC3-8FE0-A38E2D83C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944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1A2C-F50D-4A1E-B4BC-FE0CC4F75C90}" type="datetimeFigureOut">
              <a:rPr lang="en-US" smtClean="0"/>
              <a:t>2/20/2024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D354-9986-4CC3-8FE0-A38E2D83C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025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1A2C-F50D-4A1E-B4BC-FE0CC4F75C90}" type="datetimeFigureOut">
              <a:rPr lang="en-US" smtClean="0"/>
              <a:t>2/20/2024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D354-9986-4CC3-8FE0-A38E2D83C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276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1A2C-F50D-4A1E-B4BC-FE0CC4F75C90}" type="datetimeFigureOut">
              <a:rPr lang="en-US" smtClean="0"/>
              <a:t>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D354-9986-4CC3-8FE0-A38E2D83C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818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21A2C-F50D-4A1E-B4BC-FE0CC4F75C90}" type="datetimeFigureOut">
              <a:rPr lang="en-US" smtClean="0"/>
              <a:t>2/20/2024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9D354-9986-4CC3-8FE0-A38E2D83C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974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21A2C-F50D-4A1E-B4BC-FE0CC4F75C90}" type="datetimeFigureOut">
              <a:rPr lang="en-US" smtClean="0"/>
              <a:t>2/20/2024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9D354-9986-4CC3-8FE0-A38E2D83C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680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3160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5477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29376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089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1721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1838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39458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97283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90315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3398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4535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9360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387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6546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8120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583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6706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3883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Carol Miller</dc:creator>
  <cp:lastModifiedBy>Carol Miller</cp:lastModifiedBy>
  <cp:revision>1</cp:revision>
  <dcterms:created xsi:type="dcterms:W3CDTF">2024-02-20T22:29:00Z</dcterms:created>
  <dcterms:modified xsi:type="dcterms:W3CDTF">2024-02-20T22:31:15Z</dcterms:modified>
</cp:coreProperties>
</file>