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1" r:id="rId23"/>
    <p:sldId id="277" r:id="rId24"/>
    <p:sldId id="278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8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8ABE7-2498-4F42-A2D0-6A16674C7D77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5C2C9-CBBB-4A04-8933-13CC1B517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438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8ABE7-2498-4F42-A2D0-6A16674C7D77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5C2C9-CBBB-4A04-8933-13CC1B517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919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8ABE7-2498-4F42-A2D0-6A16674C7D77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5C2C9-CBBB-4A04-8933-13CC1B517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091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8ABE7-2498-4F42-A2D0-6A16674C7D77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5C2C9-CBBB-4A04-8933-13CC1B517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377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8ABE7-2498-4F42-A2D0-6A16674C7D77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5C2C9-CBBB-4A04-8933-13CC1B517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70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8ABE7-2498-4F42-A2D0-6A16674C7D77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5C2C9-CBBB-4A04-8933-13CC1B517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890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8ABE7-2498-4F42-A2D0-6A16674C7D77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5C2C9-CBBB-4A04-8933-13CC1B517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203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8ABE7-2498-4F42-A2D0-6A16674C7D77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5C2C9-CBBB-4A04-8933-13CC1B517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8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8ABE7-2498-4F42-A2D0-6A16674C7D77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5C2C9-CBBB-4A04-8933-13CC1B517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803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8ABE7-2498-4F42-A2D0-6A16674C7D77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5C2C9-CBBB-4A04-8933-13CC1B517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82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8ABE7-2498-4F42-A2D0-6A16674C7D77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5C2C9-CBBB-4A04-8933-13CC1B517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741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8ABE7-2498-4F42-A2D0-6A16674C7D77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5C2C9-CBBB-4A04-8933-13CC1B5172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211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2555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102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83447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1444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52243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29116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7131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5941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0298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00601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3112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72672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29170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0463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1353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2922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5412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297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2929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363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4521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0386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179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83603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Rome City School District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 Miller</dc:creator>
  <cp:lastModifiedBy>Carol Miller</cp:lastModifiedBy>
  <cp:revision>1</cp:revision>
  <dcterms:created xsi:type="dcterms:W3CDTF">2023-05-19T19:10:36Z</dcterms:created>
  <dcterms:modified xsi:type="dcterms:W3CDTF">2023-05-19T19:11:45Z</dcterms:modified>
</cp:coreProperties>
</file>