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138" y="34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8AA83C-CAE2-485F-A1B7-56EF8FF98F2F}" type="datetimeFigureOut">
              <a:rPr lang="en-US" smtClean="0"/>
              <a:t>5/24/2023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C4D602-C497-421D-8BD9-618F9E89C8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99509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8AA83C-CAE2-485F-A1B7-56EF8FF98F2F}" type="datetimeFigureOut">
              <a:rPr lang="en-US" smtClean="0"/>
              <a:t>5/24/2023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C4D602-C497-421D-8BD9-618F9E89C8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25187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8AA83C-CAE2-485F-A1B7-56EF8FF98F2F}" type="datetimeFigureOut">
              <a:rPr lang="en-US" smtClean="0"/>
              <a:t>5/24/2023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C4D602-C497-421D-8BD9-618F9E89C8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94409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8AA83C-CAE2-485F-A1B7-56EF8FF98F2F}" type="datetimeFigureOut">
              <a:rPr lang="en-US" smtClean="0"/>
              <a:t>5/24/2023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C4D602-C497-421D-8BD9-618F9E89C8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390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8AA83C-CAE2-485F-A1B7-56EF8FF98F2F}" type="datetimeFigureOut">
              <a:rPr lang="en-US" smtClean="0"/>
              <a:t>5/24/2023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C4D602-C497-421D-8BD9-618F9E89C8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56421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8AA83C-CAE2-485F-A1B7-56EF8FF98F2F}" type="datetimeFigureOut">
              <a:rPr lang="en-US" smtClean="0"/>
              <a:t>5/24/2023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C4D602-C497-421D-8BD9-618F9E89C8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52778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8AA83C-CAE2-485F-A1B7-56EF8FF98F2F}" type="datetimeFigureOut">
              <a:rPr lang="en-US" smtClean="0"/>
              <a:t>5/24/2023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C4D602-C497-421D-8BD9-618F9E89C8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7619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8AA83C-CAE2-485F-A1B7-56EF8FF98F2F}" type="datetimeFigureOut">
              <a:rPr lang="en-US" smtClean="0"/>
              <a:t>5/24/2023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C4D602-C497-421D-8BD9-618F9E89C8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33634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8AA83C-CAE2-485F-A1B7-56EF8FF98F2F}" type="datetimeFigureOut">
              <a:rPr lang="en-US" smtClean="0"/>
              <a:t>5/24/2023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C4D602-C497-421D-8BD9-618F9E89C8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91324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8AA83C-CAE2-485F-A1B7-56EF8FF98F2F}" type="datetimeFigureOut">
              <a:rPr lang="en-US" smtClean="0"/>
              <a:t>5/24/2023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C4D602-C497-421D-8BD9-618F9E89C8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78325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8AA83C-CAE2-485F-A1B7-56EF8FF98F2F}" type="datetimeFigureOut">
              <a:rPr lang="en-US" smtClean="0"/>
              <a:t>5/24/2023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C4D602-C497-421D-8BD9-618F9E89C8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20305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8AA83C-CAE2-485F-A1B7-56EF8FF98F2F}" type="datetimeFigureOut">
              <a:rPr lang="en-US" smtClean="0"/>
              <a:t>5/24/2023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C4D602-C497-421D-8BD9-618F9E89C8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39880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6612627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6317647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0810889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5325932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9310796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9326563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669404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158442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376474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8820796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823976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9269912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5238760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842203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0970284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50834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268068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632369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7804443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5281459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2255114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297464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088068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Widescreen</PresentationFormat>
  <Paragraphs>0</Paragraphs>
  <Slides>23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7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Rome City School District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Carol Miller</dc:creator>
  <cp:lastModifiedBy>Carol Miller</cp:lastModifiedBy>
  <cp:revision>3</cp:revision>
  <dcterms:created xsi:type="dcterms:W3CDTF">2023-05-23T18:41:25Z</dcterms:created>
  <dcterms:modified xsi:type="dcterms:W3CDTF">2023-05-24T16:06:14Z</dcterms:modified>
</cp:coreProperties>
</file>